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1" r:id="rId2"/>
    <p:sldMasterId id="2147483763" r:id="rId3"/>
    <p:sldMasterId id="2147483776" r:id="rId4"/>
  </p:sldMasterIdLst>
  <p:notesMasterIdLst>
    <p:notesMasterId r:id="rId57"/>
  </p:notesMasterIdLst>
  <p:sldIdLst>
    <p:sldId id="308" r:id="rId5"/>
    <p:sldId id="256" r:id="rId6"/>
    <p:sldId id="257" r:id="rId7"/>
    <p:sldId id="258" r:id="rId8"/>
    <p:sldId id="259" r:id="rId9"/>
    <p:sldId id="283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>
      <p:cViewPr varScale="1">
        <p:scale>
          <a:sx n="112" d="100"/>
          <a:sy n="112" d="100"/>
        </p:scale>
        <p:origin x="-7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8A109-8126-4D67-9CF9-7F407D465ED2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EF20-4D14-473E-A5EA-9812F8B5E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1. Who we are 2. Activities 3. Funding</a:t>
            </a:r>
          </a:p>
          <a:p>
            <a:endParaRPr lang="en-GB" dirty="0" smtClean="0"/>
          </a:p>
          <a:p>
            <a:r>
              <a:rPr lang="en-GB" dirty="0" smtClean="0"/>
              <a:t>Reminder of</a:t>
            </a:r>
            <a:r>
              <a:rPr lang="en-GB" baseline="0" dirty="0" smtClean="0"/>
              <a:t> process of elaboration of this PWB: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Preliminary consultation with West African regional organisation in Paris on 16 April 2014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Discussion of draft PWB with Members in Strategy and Policy Group meeting on 17 </a:t>
            </a:r>
            <a:r>
              <a:rPr lang="en-GB" baseline="0" dirty="0" err="1" smtClean="0"/>
              <a:t>june</a:t>
            </a:r>
            <a:r>
              <a:rPr lang="en-GB" baseline="0" dirty="0" smtClean="0"/>
              <a:t>; approval in principle of proposed orientations and activities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Finalisation</a:t>
            </a:r>
            <a:r>
              <a:rPr lang="en-GB" baseline="0" dirty="0" smtClean="0"/>
              <a:t> of financing plan with Members and partners, circulation of final version to Members for approval by written procedure in October. </a:t>
            </a:r>
            <a:r>
              <a:rPr lang="en-GB" baseline="0" smtClean="0"/>
              <a:t>Final approval date 3 November 2014.</a:t>
            </a:r>
            <a:endParaRPr lang="en-GB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0364A-E830-4AE1-9FA8-20030200658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55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wac-template-cover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  <a:prstGeom prst="rect">
            <a:avLst/>
          </a:prstGeo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79263"/>
            <a:ext cx="1742400" cy="578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9" y="345972"/>
            <a:ext cx="1268661" cy="12215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63" y="6079263"/>
            <a:ext cx="2389637" cy="667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1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TI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70" y="237600"/>
            <a:ext cx="7416000" cy="1022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2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9872" y="6356350"/>
            <a:ext cx="549424" cy="365125"/>
          </a:xfrm>
        </p:spPr>
        <p:txBody>
          <a:bodyPr/>
          <a:lstStyle>
            <a:lvl1pPr>
              <a:defRPr sz="1400" b="1"/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6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0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9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88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70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42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156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212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82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03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60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18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21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4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42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30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20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70" y="237600"/>
            <a:ext cx="7416000" cy="1022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795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1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6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140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664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3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34EC-EAF1-4279-9CF9-9CDECD6AA07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43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300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87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94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7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99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15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720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70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107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35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6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3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263" y="6411600"/>
            <a:ext cx="5566737" cy="294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96563" y="181453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5" y="302429"/>
            <a:ext cx="891816" cy="8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9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1" y="413662"/>
            <a:ext cx="1032554" cy="9942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75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0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042C-A343-45E7-A6F0-4654900EF653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2A2A9-5AD3-490B-8B06-2583D8E15B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5" y="390169"/>
            <a:ext cx="737465" cy="8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1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147C-F30F-4728-8566-F4CE506FE327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38049-BE3E-4930-8F87-A598D32FE9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400" b="1" smtClean="0"/>
              <a:t>MAPS I </a:t>
            </a:r>
            <a:r>
              <a:rPr lang="en-GB" sz="3500" smtClean="0"/>
              <a:t> </a:t>
            </a:r>
            <a:r>
              <a:rPr lang="en-GB" sz="3500" dirty="0" smtClean="0"/>
              <a:t/>
            </a:r>
            <a:br>
              <a:rPr lang="en-GB" sz="3500" dirty="0" smtClean="0"/>
            </a:br>
            <a:r>
              <a:rPr lang="en-GB" sz="3500" dirty="0" smtClean="0"/>
              <a:t>Atlas of </a:t>
            </a:r>
            <a:br>
              <a:rPr lang="en-GB" sz="3500" dirty="0" smtClean="0"/>
            </a:br>
            <a:r>
              <a:rPr lang="en-GB" sz="3500" dirty="0" smtClean="0"/>
              <a:t>the Sahara -Sahel</a:t>
            </a:r>
            <a:endParaRPr lang="en-GB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861774"/>
          </a:xfrm>
        </p:spPr>
        <p:txBody>
          <a:bodyPr/>
          <a:lstStyle/>
          <a:p>
            <a:pPr algn="ctr"/>
            <a:r>
              <a:rPr lang="en-GB" dirty="0" smtClean="0"/>
              <a:t>Preface and chapter </a:t>
            </a:r>
            <a:r>
              <a:rPr lang="en-GB" dirty="0" smtClean="0"/>
              <a:t>1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www.oecd.org/swac/maps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8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9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95250"/>
            <a:ext cx="7524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84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95250"/>
            <a:ext cx="7667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6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" y="95250"/>
            <a:ext cx="86582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6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5250"/>
            <a:ext cx="781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91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8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638175"/>
            <a:ext cx="66675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0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92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7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95250"/>
            <a:ext cx="73056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49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38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00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92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7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95250"/>
            <a:ext cx="7524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79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23" y="0"/>
            <a:ext cx="5223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1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5250"/>
            <a:ext cx="781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85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46" y="0"/>
            <a:ext cx="4749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13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75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" y="0"/>
            <a:ext cx="8195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93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95250"/>
            <a:ext cx="745807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6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34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95250"/>
            <a:ext cx="7524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8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83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5250"/>
            <a:ext cx="781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2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23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01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93" y="0"/>
            <a:ext cx="652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42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5" y="0"/>
            <a:ext cx="633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14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66" y="0"/>
            <a:ext cx="5968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8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00" y="0"/>
            <a:ext cx="5499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8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95250"/>
            <a:ext cx="67913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56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30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74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29" y="0"/>
            <a:ext cx="6415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16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24" y="0"/>
            <a:ext cx="5395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1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20" y="0"/>
            <a:ext cx="4179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38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29" y="0"/>
            <a:ext cx="5438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39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69" y="0"/>
            <a:ext cx="227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4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4" y="0"/>
            <a:ext cx="602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0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64" y="0"/>
            <a:ext cx="602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45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95" y="0"/>
            <a:ext cx="5575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95250"/>
            <a:ext cx="64103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39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05" y="0"/>
            <a:ext cx="4307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95250"/>
            <a:ext cx="6819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26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93" y="0"/>
            <a:ext cx="6525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95250"/>
            <a:ext cx="79629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3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95250"/>
            <a:ext cx="766762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15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95250"/>
            <a:ext cx="7524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1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95250"/>
            <a:ext cx="7810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0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WAC-them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SWAC-theme</Template>
  <TotalTime>193</TotalTime>
  <Words>95</Words>
  <Application>Microsoft Office PowerPoint</Application>
  <PresentationFormat>On-screen Show (4:3)</PresentationFormat>
  <Paragraphs>11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SWAC-theme</vt:lpstr>
      <vt:lpstr>Custom Design</vt:lpstr>
      <vt:lpstr>1_Custom Design</vt:lpstr>
      <vt:lpstr>Office Theme</vt:lpstr>
      <vt:lpstr>MAPS I   Atlas of  the Sahara -Sahel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WANJIRU Julia</dc:creator>
  <cp:lastModifiedBy>WANJIRU-SCHWARZ Julia</cp:lastModifiedBy>
  <cp:revision>15</cp:revision>
  <dcterms:created xsi:type="dcterms:W3CDTF">2018-05-16T21:11:32Z</dcterms:created>
  <dcterms:modified xsi:type="dcterms:W3CDTF">2018-05-18T07:37:58Z</dcterms:modified>
</cp:coreProperties>
</file>