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37" r:id="rId2"/>
    <p:sldMasterId id="2147483725" r:id="rId3"/>
    <p:sldMasterId id="2147483701" r:id="rId4"/>
    <p:sldMasterId id="2147483713" r:id="rId5"/>
  </p:sldMasterIdLst>
  <p:notesMasterIdLst>
    <p:notesMasterId r:id="rId60"/>
  </p:notesMasterIdLst>
  <p:sldIdLst>
    <p:sldId id="361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CF7E4-0499-4962-A3AD-8D22AA15A1E8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67EE-32DC-4EDB-91EF-6934ACCFA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17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Who we are 2. Activities 3. Funding</a:t>
            </a:r>
          </a:p>
          <a:p>
            <a:endParaRPr lang="en-GB" dirty="0" smtClean="0"/>
          </a:p>
          <a:p>
            <a:r>
              <a:rPr lang="en-GB" dirty="0" smtClean="0"/>
              <a:t>Reminder of</a:t>
            </a:r>
            <a:r>
              <a:rPr lang="en-GB" baseline="0" dirty="0" smtClean="0"/>
              <a:t> process of elaboration of this PWB: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Preliminary consultation with West African regional organisation in Paris on 16 April 2014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Discussion of draft PWB with Members in Strategy and Policy Group meeting on 17 </a:t>
            </a:r>
            <a:r>
              <a:rPr lang="en-GB" baseline="0" dirty="0" err="1" smtClean="0"/>
              <a:t>june</a:t>
            </a:r>
            <a:r>
              <a:rPr lang="en-GB" baseline="0" dirty="0" smtClean="0"/>
              <a:t>; approval in principle of proposed orientations and activities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Finalisation</a:t>
            </a:r>
            <a:r>
              <a:rPr lang="en-GB" baseline="0" dirty="0" smtClean="0"/>
              <a:t> of financing plan with Members and partners, circulation of final version to Members for approval by written procedure in October. </a:t>
            </a:r>
            <a:r>
              <a:rPr lang="en-GB" baseline="0" smtClean="0"/>
              <a:t>Final approval date 3 November 2014.</a:t>
            </a:r>
            <a:endParaRPr lang="en-GB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364A-E830-4AE1-9FA8-20030200658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55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wac-template-cover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9" y="345972"/>
            <a:ext cx="1268661" cy="1221571"/>
          </a:xfrm>
          <a:prstGeom prst="rect">
            <a:avLst/>
          </a:prstGeom>
        </p:spPr>
      </p:pic>
      <p:pic>
        <p:nvPicPr>
          <p:cNvPr id="11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877272"/>
            <a:ext cx="2999238" cy="667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TI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2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872" y="6356350"/>
            <a:ext cx="549424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0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2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15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8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1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2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26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6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9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70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7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0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36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2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28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28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95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96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1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99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72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14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24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64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03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95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88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70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25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5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64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43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12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82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03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60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18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21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4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42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3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0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06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1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6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40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6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17B10DF-C74D-41D8-B0D1-1A5ABBE36C4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1" y="413662"/>
            <a:ext cx="1032554" cy="994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fld id="{417B10DF-C74D-41D8-B0D1-1A5ABBE36C4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25BF22BE-3589-4203-A2F4-0E38E3F8B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1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15257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D2075-03C2-4582-A1D4-E1744729E99B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7E07-CCE9-417B-88E9-1CCF2A2E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36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EAB0-7772-46CE-AEBE-7AFDE04732E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0716-099A-4C3A-A722-98E70DB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0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5" y="390169"/>
            <a:ext cx="737465" cy="8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1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b="1" dirty="0" smtClean="0"/>
              <a:t>CARTES II </a:t>
            </a:r>
            <a:r>
              <a:rPr lang="en-GB" sz="3500" dirty="0" smtClean="0"/>
              <a:t> </a:t>
            </a: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>Atlas </a:t>
            </a:r>
            <a:r>
              <a:rPr lang="en-GB" sz="3500" dirty="0" smtClean="0"/>
              <a:t>du</a:t>
            </a:r>
            <a:r>
              <a:rPr lang="en-GB" sz="3500" dirty="0" smtClean="0"/>
              <a:t> </a:t>
            </a: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>Sahara -Sahel</a:t>
            </a:r>
            <a:endParaRPr lang="en-GB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861774"/>
          </a:xfrm>
        </p:spPr>
        <p:txBody>
          <a:bodyPr/>
          <a:lstStyle/>
          <a:p>
            <a:pPr algn="ctr"/>
            <a:r>
              <a:rPr lang="en-GB" dirty="0" err="1"/>
              <a:t>C</a:t>
            </a:r>
            <a:r>
              <a:rPr lang="en-GB" dirty="0" err="1" smtClean="0"/>
              <a:t>hapitre</a:t>
            </a:r>
            <a:r>
              <a:rPr lang="en-GB" smtClean="0"/>
              <a:t> 2-10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www.oecd.org/csao/cartes</a:t>
            </a:r>
            <a:endParaRPr lang="en-GB" dirty="0"/>
          </a:p>
        </p:txBody>
      </p:sp>
      <p:pic>
        <p:nvPicPr>
          <p:cNvPr id="4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9" y="345972"/>
            <a:ext cx="1268661" cy="12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34" y="0"/>
            <a:ext cx="5821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07" y="0"/>
            <a:ext cx="3482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5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95250"/>
            <a:ext cx="7981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83" y="0"/>
            <a:ext cx="399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6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95250"/>
            <a:ext cx="7981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2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95250"/>
            <a:ext cx="73628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1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95250"/>
            <a:ext cx="6905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95250"/>
            <a:ext cx="82581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7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95250"/>
            <a:ext cx="77914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0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09" y="0"/>
            <a:ext cx="4832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12" y="0"/>
            <a:ext cx="4017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00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0" y="0"/>
            <a:ext cx="6736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5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95250"/>
            <a:ext cx="8362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1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37"/>
            <a:ext cx="9144000" cy="65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3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93" y="0"/>
            <a:ext cx="652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9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95250"/>
            <a:ext cx="72771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7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95250"/>
            <a:ext cx="82581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0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17" y="0"/>
            <a:ext cx="5336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9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5250"/>
            <a:ext cx="7143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44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95250"/>
            <a:ext cx="68675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0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95250"/>
            <a:ext cx="67722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2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27" y="0"/>
            <a:ext cx="6409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44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66" y="0"/>
            <a:ext cx="5968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47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79" y="0"/>
            <a:ext cx="5710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4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95250"/>
            <a:ext cx="68484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25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95250"/>
            <a:ext cx="6838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51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95250"/>
            <a:ext cx="67722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24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93" y="0"/>
            <a:ext cx="3820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3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5250"/>
            <a:ext cx="90297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59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95250"/>
            <a:ext cx="74009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70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903"/>
            <a:ext cx="9144000" cy="60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4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8" y="0"/>
            <a:ext cx="5345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8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99" y="0"/>
            <a:ext cx="5593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90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95250"/>
            <a:ext cx="75152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4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95250"/>
            <a:ext cx="82391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2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01" y="0"/>
            <a:ext cx="4401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84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95250"/>
            <a:ext cx="71723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21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95250"/>
            <a:ext cx="71723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4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39" y="0"/>
            <a:ext cx="560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09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97" y="0"/>
            <a:ext cx="6556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1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40" y="0"/>
            <a:ext cx="2273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98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95250"/>
            <a:ext cx="74771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52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95250"/>
            <a:ext cx="77343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5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95250"/>
            <a:ext cx="68008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797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95250"/>
            <a:ext cx="82200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31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95250"/>
            <a:ext cx="87725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375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95250"/>
            <a:ext cx="69246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903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57" y="0"/>
            <a:ext cx="569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87" y="0"/>
            <a:ext cx="5016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8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95250"/>
            <a:ext cx="70389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38" y="0"/>
            <a:ext cx="6664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8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5" y="0"/>
            <a:ext cx="633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7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0"/>
            <a:ext cx="559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4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WAC-them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SWAC-theme</Template>
  <TotalTime>103</TotalTime>
  <Words>93</Words>
  <Application>Microsoft Office PowerPoint</Application>
  <PresentationFormat>On-screen Show (4:3)</PresentationFormat>
  <Paragraphs>11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SWAC-theme</vt:lpstr>
      <vt:lpstr>3_Custom Design</vt:lpstr>
      <vt:lpstr>2_Custom Design</vt:lpstr>
      <vt:lpstr>Custom Design</vt:lpstr>
      <vt:lpstr>1_Custom Design</vt:lpstr>
      <vt:lpstr>CARTES II   Atlas du  Sahara -Sahel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WANJIRU-SCHWARZ Julia</dc:creator>
  <cp:lastModifiedBy>WANJIRU-SCHWARZ Julia</cp:lastModifiedBy>
  <cp:revision>9</cp:revision>
  <dcterms:created xsi:type="dcterms:W3CDTF">2018-05-17T12:34:31Z</dcterms:created>
  <dcterms:modified xsi:type="dcterms:W3CDTF">2018-05-18T07:36:04Z</dcterms:modified>
</cp:coreProperties>
</file>